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77" r:id="rId5"/>
    <p:sldId id="279" r:id="rId6"/>
    <p:sldId id="268" r:id="rId7"/>
    <p:sldId id="273" r:id="rId8"/>
    <p:sldId id="269" r:id="rId9"/>
    <p:sldId id="283" r:id="rId10"/>
    <p:sldId id="289" r:id="rId11"/>
    <p:sldId id="274" r:id="rId12"/>
    <p:sldId id="284" r:id="rId13"/>
    <p:sldId id="286" r:id="rId14"/>
    <p:sldId id="287" r:id="rId15"/>
    <p:sldId id="288" r:id="rId16"/>
    <p:sldId id="282" r:id="rId17"/>
    <p:sldId id="256" r:id="rId18"/>
    <p:sldId id="285" r:id="rId19"/>
    <p:sldId id="270" r:id="rId20"/>
    <p:sldId id="271" r:id="rId21"/>
    <p:sldId id="28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68F93-D048-4D73-B34C-99416219B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A4C5F7-BBD2-4BFA-B052-A76AF7742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AF32F8-5205-4500-9371-79229EC93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1BBD8-3679-4B79-B000-A96681FE8579}" type="datetimeFigureOut">
              <a:rPr lang="es-ES" smtClean="0"/>
              <a:t>13/02/2020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A41966-E94A-428B-800D-364B1711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1F5799-9D97-4877-91B7-2835C237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4A51-D9DF-48F9-B827-C9F6928FE2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  <p:sldLayoutId id="214748367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owerplatformbootcamp.com/" TargetMode="Externa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anetaneta.com/microsoft-lanza-power-virtual-agents-su-generador-de-bots-sin-codigo/" TargetMode="External"/><Relationship Id="rId2" Type="http://schemas.openxmlformats.org/officeDocument/2006/relationships/hyperlink" Target="https://docs.microsoft.com/es-es/power-bi/service-admin-signing-up-for-power-bi-with-a-new-office-365-trial?_fs=7c8cd65f-1dfb-487a-8ff4-85a51dab75dd&amp;fbclid=IwAR37-bxlDSxIHB-6ew8HYk66QKn7ks75UBEGwDr--CXXbBoqEIt7k6HHFws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s-es/desktop/" TargetMode="External"/><Relationship Id="rId2" Type="http://schemas.openxmlformats.org/officeDocument/2006/relationships/hyperlink" Target="https://powerapps.microsoft.com/es-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wervirtualagents.microsoft.com/en-us/" TargetMode="External"/><Relationship Id="rId4" Type="http://schemas.openxmlformats.org/officeDocument/2006/relationships/hyperlink" Target="https://flow.microsoft.com/es-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b="1" dirty="0"/>
          </a:p>
          <a:p>
            <a:r>
              <a:rPr lang="en-CA" sz="3600" b="1" dirty="0"/>
              <a:t>#GPPB2020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70BC6B-E097-4393-B76A-8636BD606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4C2EF787-CBE7-49EB-BF0E-64740DE2B43C}"/>
              </a:ext>
            </a:extLst>
          </p:cNvPr>
          <p:cNvSpPr/>
          <p:nvPr/>
        </p:nvSpPr>
        <p:spPr>
          <a:xfrm>
            <a:off x="758157" y="49148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https://www.powerplatformbootcamp.com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err="1"/>
              <a:t>Introducción</a:t>
            </a:r>
            <a:r>
              <a:rPr lang="en-US" sz="4900" dirty="0"/>
              <a:t> Power Automate</a:t>
            </a:r>
            <a:br>
              <a:rPr lang="en-US" dirty="0"/>
            </a:br>
            <a:r>
              <a:rPr lang="en-US" dirty="0"/>
              <a:t> </a:t>
            </a:r>
            <a:r>
              <a:rPr lang="en-US" sz="4000" dirty="0"/>
              <a:t>(Antes Flow)</a:t>
            </a:r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EF8AF0A-96CD-468F-B4D2-11F19797A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955" y="1460500"/>
            <a:ext cx="9134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03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Introducción</a:t>
            </a:r>
            <a:r>
              <a:rPr lang="en-US" dirty="0"/>
              <a:t> Power Automate</a:t>
            </a:r>
            <a:br>
              <a:rPr lang="en-US" dirty="0"/>
            </a:br>
            <a:r>
              <a:rPr lang="en-US" dirty="0"/>
              <a:t> </a:t>
            </a:r>
            <a:r>
              <a:rPr lang="en-US" sz="3200" dirty="0"/>
              <a:t>(Antes Flow)</a:t>
            </a:r>
            <a:endParaRPr lang="en-US" dirty="0"/>
          </a:p>
        </p:txBody>
      </p: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2C2CAAA-41B1-4DB2-A64F-911453ED3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63" y="1460500"/>
            <a:ext cx="90516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Introducción</a:t>
            </a:r>
            <a:r>
              <a:rPr lang="en-US" dirty="0"/>
              <a:t> Power Virtual Agents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487570F-5BB0-49ED-9CE4-95CB26357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398" y="1460500"/>
            <a:ext cx="94972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3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Conoce Excel y Power BI en paralelo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D92560-3CDA-46BD-BBCD-ADED1AA3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31" y="2661948"/>
            <a:ext cx="3942293" cy="31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17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AF9B6-923F-4D4D-8D65-1F8AB2B52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45" y="90517"/>
            <a:ext cx="11945923" cy="1755061"/>
          </a:xfrm>
        </p:spPr>
        <p:txBody>
          <a:bodyPr/>
          <a:lstStyle/>
          <a:p>
            <a:r>
              <a:rPr lang="es-ES" b="1" u="sng" dirty="0">
                <a:solidFill>
                  <a:schemeClr val="accent6"/>
                </a:solidFill>
              </a:rPr>
              <a:t>COMPLEMENTOS POWER </a:t>
            </a:r>
            <a:br>
              <a:rPr lang="es-ES" b="1" u="sng" dirty="0">
                <a:solidFill>
                  <a:schemeClr val="accent6"/>
                </a:solidFill>
              </a:rPr>
            </a:br>
            <a:r>
              <a:rPr lang="es-ES" b="1" u="sng" dirty="0">
                <a:solidFill>
                  <a:schemeClr val="accent6"/>
                </a:solidFill>
              </a:rPr>
              <a:t>EN EXCEL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48730E-9BC2-40CE-8E20-3A242B5ED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363" y="1713221"/>
            <a:ext cx="7376718" cy="4921905"/>
          </a:xfrm>
        </p:spPr>
        <p:txBody>
          <a:bodyPr>
            <a:norm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Obtener y Transformar </a:t>
            </a:r>
            <a:r>
              <a:rPr lang="es-ES" sz="2200" b="1" dirty="0">
                <a:solidFill>
                  <a:schemeClr val="accent6"/>
                </a:solidFill>
              </a:rPr>
              <a:t>(POWER QUERY).</a:t>
            </a:r>
          </a:p>
          <a:p>
            <a:pPr marL="685800" indent="-6858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800" b="1" dirty="0">
              <a:solidFill>
                <a:schemeClr val="accent6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POWER PIVOT. 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MAPA 3D </a:t>
            </a:r>
            <a:r>
              <a:rPr lang="es-ES" sz="2200" b="1" dirty="0">
                <a:solidFill>
                  <a:schemeClr val="accent6"/>
                </a:solidFill>
              </a:rPr>
              <a:t>(POWER MAP).</a:t>
            </a:r>
            <a:endParaRPr lang="es-ES" sz="4000" b="1" dirty="0">
              <a:solidFill>
                <a:schemeClr val="accent6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POWER VIEW.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chemeClr val="accent6"/>
                </a:solidFill>
              </a:rPr>
              <a:t>Y además Power BI desktop.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D22A0F-1A69-4C31-B4F7-D5D3BAB6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00" y="1072221"/>
            <a:ext cx="1700979" cy="873271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6584C984-4E33-42E2-8F0F-BD6574A59BAD}"/>
              </a:ext>
            </a:extLst>
          </p:cNvPr>
          <p:cNvSpPr/>
          <p:nvPr/>
        </p:nvSpPr>
        <p:spPr>
          <a:xfrm>
            <a:off x="9931710" y="2002163"/>
            <a:ext cx="520117" cy="5557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ACA57B-AFE6-4A65-8D62-F099F614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383" y="2612875"/>
            <a:ext cx="1216570" cy="1320631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1B1A3C58-A6C7-4A01-8CDC-640FF529E2D5}"/>
              </a:ext>
            </a:extLst>
          </p:cNvPr>
          <p:cNvSpPr/>
          <p:nvPr/>
        </p:nvSpPr>
        <p:spPr>
          <a:xfrm>
            <a:off x="9304300" y="3988447"/>
            <a:ext cx="520117" cy="55577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A9C93E-7A80-47D0-A8C6-7739BBB58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887" y="3988447"/>
            <a:ext cx="554784" cy="5730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1E0B8B-D456-4D15-95C8-E70ABB653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689" y="4599159"/>
            <a:ext cx="957388" cy="12582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F29D0A-AEE9-476F-9267-F8DCE5B73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585" y="4572142"/>
            <a:ext cx="957388" cy="12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74"/>
    </mc:Choice>
    <mc:Fallback xmlns="">
      <p:transition spd="slow" advTm="1247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Conoce Excel y Power BI en paralelo</a:t>
            </a:r>
            <a:endParaRPr lang="en-US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E4FEA2F-7EF1-4FE9-A284-960602E35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87" y="1207293"/>
            <a:ext cx="8305800" cy="4672013"/>
          </a:xfrm>
        </p:spPr>
      </p:pic>
    </p:spTree>
    <p:extLst>
      <p:ext uri="{BB962C8B-B14F-4D97-AF65-F5344CB8AC3E}">
        <p14:creationId xmlns:p14="http://schemas.microsoft.com/office/powerpoint/2010/main" val="3352794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95" y="243381"/>
            <a:ext cx="11789410" cy="1158793"/>
          </a:xfrm>
        </p:spPr>
        <p:txBody>
          <a:bodyPr>
            <a:normAutofit/>
          </a:bodyPr>
          <a:lstStyle/>
          <a:p>
            <a:r>
              <a:rPr lang="en-US" dirty="0"/>
              <a:t>Lo </a:t>
            </a:r>
            <a:r>
              <a:rPr lang="en-US" dirty="0" err="1"/>
              <a:t>vemos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ordenador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77B01A9-227B-4743-9C09-BA6F2D4A4AA5}"/>
              </a:ext>
            </a:extLst>
          </p:cNvPr>
          <p:cNvSpPr txBox="1"/>
          <p:nvPr/>
        </p:nvSpPr>
        <p:spPr>
          <a:xfrm>
            <a:off x="771526" y="1402174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chemeClr val="bg1"/>
                </a:solidFill>
              </a:rPr>
              <a:t>Abre Excel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A1434F-9FD4-4707-B7FD-EE1563137EA8}"/>
              </a:ext>
            </a:extLst>
          </p:cNvPr>
          <p:cNvSpPr txBox="1"/>
          <p:nvPr/>
        </p:nvSpPr>
        <p:spPr>
          <a:xfrm>
            <a:off x="771526" y="2376301"/>
            <a:ext cx="4514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chemeClr val="bg1"/>
                </a:solidFill>
              </a:rPr>
              <a:t>Abre Power BI Desktop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13FC97-FB8D-4541-BCB8-9D88EE5E68E0}"/>
              </a:ext>
            </a:extLst>
          </p:cNvPr>
          <p:cNvSpPr/>
          <p:nvPr/>
        </p:nvSpPr>
        <p:spPr>
          <a:xfrm>
            <a:off x="5572126" y="126419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Webs de interés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Registro en Power BI con una nueva prueba de Office 365</a:t>
            </a:r>
            <a:endParaRPr lang="es-ES" b="1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lanza Power Virtual </a:t>
            </a:r>
            <a:r>
              <a:rPr lang="es-ES" b="1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Agents</a:t>
            </a:r>
            <a:r>
              <a:rPr lang="es-E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su generador de </a:t>
            </a:r>
            <a:r>
              <a:rPr lang="es-ES" b="1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bots</a:t>
            </a:r>
            <a:r>
              <a:rPr lang="es-E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sin código</a:t>
            </a:r>
            <a:endParaRPr lang="es-ES" b="1" dirty="0">
              <a:solidFill>
                <a:schemeClr val="bg1"/>
              </a:solidFill>
            </a:endParaRP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84172"/>
            <a:ext cx="11091863" cy="115879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¿</a:t>
            </a:r>
            <a:r>
              <a:rPr lang="en-US" sz="6000" dirty="0" err="1">
                <a:solidFill>
                  <a:schemeClr val="bg1"/>
                </a:solidFill>
              </a:rPr>
              <a:t>Dudas</a:t>
            </a:r>
            <a:r>
              <a:rPr lang="en-US" sz="6000" dirty="0">
                <a:solidFill>
                  <a:schemeClr val="bg1"/>
                </a:solidFill>
              </a:rPr>
              <a:t>, </a:t>
            </a:r>
            <a:r>
              <a:rPr lang="en-US" sz="6000" dirty="0" err="1">
                <a:solidFill>
                  <a:schemeClr val="bg1"/>
                </a:solidFill>
              </a:rPr>
              <a:t>preguntas</a:t>
            </a:r>
            <a:r>
              <a:rPr lang="en-US" sz="6000" dirty="0">
                <a:solidFill>
                  <a:schemeClr val="bg1"/>
                </a:solidFill>
              </a:rPr>
              <a:t>, </a:t>
            </a:r>
            <a:r>
              <a:rPr lang="en-US" sz="6000" dirty="0" err="1">
                <a:solidFill>
                  <a:schemeClr val="bg1"/>
                </a:solidFill>
              </a:rPr>
              <a:t>comentarios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50371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¡No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olvides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contester a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nuestra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encuesta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¡¡Y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ganar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Gracias por </a:t>
            </a:r>
            <a:r>
              <a:rPr lang="en-US" dirty="0" err="1">
                <a:solidFill>
                  <a:srgbClr val="732773"/>
                </a:solidFill>
              </a:rPr>
              <a:t>venir</a:t>
            </a:r>
            <a:endParaRPr lang="en-US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5085" y="3991220"/>
            <a:ext cx="4907676" cy="1228838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s-ES" dirty="0"/>
              <a:t>Introducción</a:t>
            </a:r>
            <a:r>
              <a:rPr lang="en-CA" dirty="0"/>
              <a:t> Power Platform</a:t>
            </a:r>
          </a:p>
          <a:p>
            <a:pPr algn="ctr"/>
            <a:r>
              <a:rPr lang="en-CA" dirty="0"/>
              <a:t>Y</a:t>
            </a:r>
          </a:p>
          <a:p>
            <a:pPr algn="ctr"/>
            <a:r>
              <a:rPr lang="es-ES" dirty="0"/>
              <a:t>Conoce Excel y Power BI en paralelo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CA" dirty="0"/>
              <a:t>Yolanda Cuesta Altieri</a:t>
            </a:r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Una persona con un puente al fondo&#10;&#10;Descripción generada automáticamente">
            <a:extLst>
              <a:ext uri="{FF2B5EF4-FFF2-40B4-BE49-F238E27FC236}">
                <a16:creationId xmlns:a16="http://schemas.microsoft.com/office/drawing/2014/main" id="{11A97B17-888F-418B-B3F3-8347D64F544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8" r="18828"/>
          <a:stretch>
            <a:fillRect/>
          </a:stretch>
        </p:blipFill>
        <p:spPr>
          <a:xfrm>
            <a:off x="6811963" y="-271289"/>
            <a:ext cx="5380037" cy="71038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1275555"/>
            <a:ext cx="5378450" cy="1884363"/>
          </a:xfrm>
        </p:spPr>
        <p:txBody>
          <a:bodyPr/>
          <a:lstStyle/>
          <a:p>
            <a:r>
              <a:rPr lang="en-US" dirty="0"/>
              <a:t>Yolanda Cuesta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3403600"/>
            <a:ext cx="5378795" cy="2840789"/>
          </a:xfrm>
        </p:spPr>
        <p:txBody>
          <a:bodyPr>
            <a:normAutofit/>
          </a:bodyPr>
          <a:lstStyle/>
          <a:p>
            <a:pPr lvl="1"/>
            <a:r>
              <a:rPr lang="es-ES" dirty="0"/>
              <a:t>Economista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cereal: </a:t>
            </a:r>
            <a:r>
              <a:rPr lang="en-US" dirty="0" err="1"/>
              <a:t>contabilidad</a:t>
            </a:r>
            <a:r>
              <a:rPr lang="en-US" dirty="0"/>
              <a:t>, </a:t>
            </a:r>
            <a:r>
              <a:rPr lang="en-US" dirty="0" err="1"/>
              <a:t>impuestos</a:t>
            </a:r>
            <a:r>
              <a:rPr lang="en-US" dirty="0"/>
              <a:t>, </a:t>
            </a:r>
            <a:r>
              <a:rPr lang="en-US" dirty="0" err="1"/>
              <a:t>cierres</a:t>
            </a:r>
            <a:r>
              <a:rPr lang="en-US" dirty="0"/>
              <a:t>,…</a:t>
            </a:r>
          </a:p>
          <a:p>
            <a:pPr lvl="1"/>
            <a:r>
              <a:rPr lang="en-US" dirty="0" err="1"/>
              <a:t>Formadora</a:t>
            </a:r>
            <a:r>
              <a:rPr lang="en-US" dirty="0"/>
              <a:t> Excel y </a:t>
            </a:r>
            <a:r>
              <a:rPr lang="en-US" dirty="0" err="1"/>
              <a:t>complementos</a:t>
            </a:r>
            <a:r>
              <a:rPr lang="en-US" dirty="0"/>
              <a:t> Power (</a:t>
            </a:r>
            <a:r>
              <a:rPr lang="en-US" dirty="0" err="1"/>
              <a:t>Linkedin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Microsoft MVP </a:t>
            </a:r>
            <a:r>
              <a:rPr lang="en-US" dirty="0" err="1"/>
              <a:t>desde</a:t>
            </a:r>
            <a:r>
              <a:rPr lang="en-US" dirty="0"/>
              <a:t> 2014 a 2020</a:t>
            </a:r>
          </a:p>
          <a:p>
            <a:pPr lvl="1"/>
            <a:r>
              <a:rPr lang="en-US" dirty="0"/>
              <a:t>Blog: Excel, </a:t>
            </a:r>
            <a:r>
              <a:rPr lang="en-US" dirty="0" err="1"/>
              <a:t>contabilidad</a:t>
            </a:r>
            <a:r>
              <a:rPr lang="en-US" dirty="0"/>
              <a:t> y TIC </a:t>
            </a:r>
          </a:p>
          <a:p>
            <a:pPr lvl="1" algn="r"/>
            <a:r>
              <a:rPr lang="en-US" dirty="0" err="1"/>
              <a:t>Esta</a:t>
            </a:r>
            <a:r>
              <a:rPr lang="en-US" dirty="0"/>
              <a:t> soy 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D907C09-9FEB-4CA0-8E51-1B0FA15F4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79" y="2216984"/>
            <a:ext cx="2137312" cy="836241"/>
          </a:xfrm>
          <a:prstGeom prst="rect">
            <a:avLst/>
          </a:prstGeom>
        </p:spPr>
      </p:pic>
      <p:pic>
        <p:nvPicPr>
          <p:cNvPr id="16" name="Imagen 1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B88EFAB-408D-44CA-9A04-46251B505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6" y="258684"/>
            <a:ext cx="1996911" cy="895030"/>
          </a:xfrm>
          <a:prstGeom prst="rect">
            <a:avLst/>
          </a:prstGeom>
        </p:spPr>
      </p:pic>
      <p:pic>
        <p:nvPicPr>
          <p:cNvPr id="18" name="Imagen 17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54CDB6E5-22D8-4F74-A2EC-93FB255B4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06" y="-361388"/>
            <a:ext cx="2668588" cy="2111829"/>
          </a:xfrm>
          <a:prstGeom prst="rect">
            <a:avLst/>
          </a:prstGeom>
        </p:spPr>
      </p:pic>
      <p:pic>
        <p:nvPicPr>
          <p:cNvPr id="20" name="Imagen 19" descr="Imagen que contiene camiseta&#10;&#10;Descripción generada automáticamente">
            <a:extLst>
              <a:ext uri="{FF2B5EF4-FFF2-40B4-BE49-F238E27FC236}">
                <a16:creationId xmlns:a16="http://schemas.microsoft.com/office/drawing/2014/main" id="{ED211E80-8EF4-4CA6-8633-E5FC6F045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57" y="-254695"/>
            <a:ext cx="2153057" cy="214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Sesión</a:t>
            </a:r>
            <a:r>
              <a:rPr lang="en-US" dirty="0"/>
              <a:t>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4800" dirty="0"/>
              <a:t>Introducción Power </a:t>
            </a:r>
            <a:r>
              <a:rPr lang="es-ES" sz="4800" dirty="0" err="1"/>
              <a:t>Platform</a:t>
            </a:r>
            <a:endParaRPr lang="es-ES" sz="4800" dirty="0"/>
          </a:p>
          <a:p>
            <a:pPr marL="0" indent="0">
              <a:buNone/>
            </a:pPr>
            <a:endParaRPr lang="es-ES" sz="4800" dirty="0"/>
          </a:p>
          <a:p>
            <a:r>
              <a:rPr lang="es-ES" sz="4800" dirty="0"/>
              <a:t>Conoce Excel y Power BI en paralelo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Introducción</a:t>
            </a:r>
            <a:r>
              <a:rPr lang="en-US" dirty="0"/>
              <a:t> Power Platform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Power Platform</a:t>
            </a:r>
          </a:p>
        </p:txBody>
      </p:sp>
      <p:pic>
        <p:nvPicPr>
          <p:cNvPr id="7" name="Marcador de contenido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CBDB433-FEA3-4DBD-8B08-5A56D74DA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3181"/>
            <a:ext cx="10515600" cy="3685975"/>
          </a:xfrm>
        </p:spPr>
      </p:pic>
    </p:spTree>
    <p:extLst>
      <p:ext uri="{BB962C8B-B14F-4D97-AF65-F5344CB8AC3E}">
        <p14:creationId xmlns:p14="http://schemas.microsoft.com/office/powerpoint/2010/main" val="56472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Conoce</a:t>
            </a:r>
            <a:r>
              <a:rPr lang="en-US" dirty="0"/>
              <a:t> los </a:t>
            </a:r>
            <a:r>
              <a:rPr lang="en-US" dirty="0" err="1"/>
              <a:t>recursos</a:t>
            </a:r>
            <a:r>
              <a:rPr lang="en-US" dirty="0"/>
              <a:t> Power Platform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3734675-FEC2-4617-8713-4A3B0A3D7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66569"/>
            <a:ext cx="11010785" cy="42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6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Conoce</a:t>
            </a:r>
            <a:r>
              <a:rPr lang="en-US" dirty="0"/>
              <a:t> los </a:t>
            </a:r>
            <a:r>
              <a:rPr lang="en-US" dirty="0" err="1"/>
              <a:t>recursos</a:t>
            </a:r>
            <a:r>
              <a:rPr lang="en-US" dirty="0"/>
              <a:t> Power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hlinkClick r:id="rId2"/>
              </a:rPr>
              <a:t>Power</a:t>
            </a:r>
            <a:r>
              <a:rPr lang="es-ES" dirty="0">
                <a:hlinkClick r:id="rId2"/>
              </a:rPr>
              <a:t> </a:t>
            </a:r>
            <a:r>
              <a:rPr lang="es-ES" b="1" dirty="0">
                <a:hlinkClick r:id="rId2"/>
              </a:rPr>
              <a:t>Apps</a:t>
            </a:r>
            <a:r>
              <a:rPr lang="es-ES" dirty="0"/>
              <a:t>: Crea tus propias aplicaciones desde por ejemplo Excel.</a:t>
            </a:r>
          </a:p>
          <a:p>
            <a:endParaRPr lang="es-ES" sz="1800" dirty="0"/>
          </a:p>
          <a:p>
            <a:r>
              <a:rPr lang="es-ES" b="1" dirty="0"/>
              <a:t>Power BI</a:t>
            </a:r>
            <a:r>
              <a:rPr lang="es-ES" dirty="0"/>
              <a:t>: Análisis y visualización datos, cálculos, previsiones,… </a:t>
            </a:r>
          </a:p>
          <a:p>
            <a:pPr lvl="1"/>
            <a:r>
              <a:rPr lang="es-ES" dirty="0">
                <a:hlinkClick r:id="rId3"/>
              </a:rPr>
              <a:t>Power BI Desktop</a:t>
            </a:r>
            <a:r>
              <a:rPr lang="es-ES" dirty="0"/>
              <a:t>.</a:t>
            </a:r>
          </a:p>
          <a:p>
            <a:pPr lvl="1"/>
            <a:endParaRPr lang="es-ES" dirty="0"/>
          </a:p>
          <a:p>
            <a:r>
              <a:rPr lang="es-ES" b="1" dirty="0">
                <a:hlinkClick r:id="rId4"/>
              </a:rPr>
              <a:t>Power</a:t>
            </a:r>
            <a:r>
              <a:rPr lang="es-ES" dirty="0">
                <a:hlinkClick r:id="rId4"/>
              </a:rPr>
              <a:t> </a:t>
            </a:r>
            <a:r>
              <a:rPr lang="es-ES" b="1" dirty="0" err="1">
                <a:hlinkClick r:id="rId4"/>
              </a:rPr>
              <a:t>Automate</a:t>
            </a:r>
            <a:r>
              <a:rPr lang="es-ES" dirty="0"/>
              <a:t>: Antes Flow, automatizar tareas.</a:t>
            </a:r>
          </a:p>
          <a:p>
            <a:pPr lvl="1"/>
            <a:endParaRPr lang="es-ES" dirty="0"/>
          </a:p>
          <a:p>
            <a:r>
              <a:rPr lang="es-ES" b="1" dirty="0">
                <a:hlinkClick r:id="rId5"/>
              </a:rPr>
              <a:t>Power</a:t>
            </a:r>
            <a:r>
              <a:rPr lang="es-ES" dirty="0">
                <a:hlinkClick r:id="rId5"/>
              </a:rPr>
              <a:t> </a:t>
            </a:r>
            <a:r>
              <a:rPr lang="es-ES" b="1" dirty="0">
                <a:hlinkClick r:id="rId5"/>
              </a:rPr>
              <a:t>Virtual</a:t>
            </a:r>
            <a:r>
              <a:rPr lang="es-ES" dirty="0">
                <a:hlinkClick r:id="rId5"/>
              </a:rPr>
              <a:t> </a:t>
            </a:r>
            <a:r>
              <a:rPr lang="es-ES" b="1" dirty="0" err="1">
                <a:hlinkClick r:id="rId5"/>
              </a:rPr>
              <a:t>Agents</a:t>
            </a:r>
            <a:r>
              <a:rPr lang="es-ES" dirty="0"/>
              <a:t>: Construye tus </a:t>
            </a:r>
            <a:r>
              <a:rPr lang="es-ES" dirty="0" err="1"/>
              <a:t>chatbots</a:t>
            </a:r>
            <a:r>
              <a:rPr lang="es-ES" dirty="0"/>
              <a:t> sin programar.</a:t>
            </a:r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Power Apps</a:t>
            </a:r>
          </a:p>
        </p:txBody>
      </p:sp>
      <p:pic>
        <p:nvPicPr>
          <p:cNvPr id="5" name="power apps">
            <a:hlinkClick r:id="" action="ppaction://media"/>
            <a:extLst>
              <a:ext uri="{FF2B5EF4-FFF2-40B4-BE49-F238E27FC236}">
                <a16:creationId xmlns:a16="http://schemas.microsoft.com/office/drawing/2014/main" id="{AC19CEB5-792C-47B6-80C5-9E1D882DFF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131887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1418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9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3dd97c74-5ef0-47a1-a0c0-112a138906c0"/>
    <ds:schemaRef ds:uri="http://schemas.openxmlformats.org/package/2006/metadata/core-properties"/>
    <ds:schemaRef ds:uri="http://schemas.microsoft.com/office/2006/documentManagement/types"/>
    <ds:schemaRef ds:uri="bb5988d6-8fef-43bf-8684-73b55c79ce34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266</Words>
  <Application>Microsoft Office PowerPoint</Application>
  <PresentationFormat>Panorámica</PresentationFormat>
  <Paragraphs>56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GLOBAL POWER PLATFORM BOOTCAMP</vt:lpstr>
      <vt:lpstr>Presentación de PowerPoint</vt:lpstr>
      <vt:lpstr>Yolanda Cuesta </vt:lpstr>
      <vt:lpstr>Sesión Agenda</vt:lpstr>
      <vt:lpstr>Introducción Power Platform </vt:lpstr>
      <vt:lpstr>Introducción Power Platform</vt:lpstr>
      <vt:lpstr>Conoce los recursos Power Platform</vt:lpstr>
      <vt:lpstr>Conoce los recursos Power Platform</vt:lpstr>
      <vt:lpstr>Introducción Power Apps</vt:lpstr>
      <vt:lpstr>Introducción Power Automate  (Antes Flow)</vt:lpstr>
      <vt:lpstr>Introducción Power Automate  (Antes Flow)</vt:lpstr>
      <vt:lpstr>Introducción Power Virtual Agents</vt:lpstr>
      <vt:lpstr>Conoce Excel y Power BI en paralelo</vt:lpstr>
      <vt:lpstr>COMPLEMENTOS POWER  EN EXCEL</vt:lpstr>
      <vt:lpstr>Conoce Excel y Power BI en paralelo</vt:lpstr>
      <vt:lpstr>Lo vemos en el ordenador</vt:lpstr>
      <vt:lpstr>¿Dudas, preguntas, comentarios?</vt:lpstr>
      <vt:lpstr>¡No te olvides de contester a nuestra encuesta!  ¡¡Y ganar Swags!!</vt:lpstr>
      <vt:lpstr>Gracias por venir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YCA:</cp:lastModifiedBy>
  <cp:revision>29</cp:revision>
  <dcterms:created xsi:type="dcterms:W3CDTF">2020-02-08T21:32:28Z</dcterms:created>
  <dcterms:modified xsi:type="dcterms:W3CDTF">2020-02-13T21:51:40Z</dcterms:modified>
</cp:coreProperties>
</file>